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pn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5270699"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JAY SHANMUGAN L G</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au61772111041</a:t>
            </a:r>
          </a:p>
          <a:p>
            <a:pPr marR="0" lvl="0" rtl="0">
              <a:lnSpc>
                <a:spcPct val="100000"/>
              </a:lnSpc>
              <a:spcBef>
                <a:spcPts val="0"/>
              </a:spcBef>
              <a:spcAft>
                <a:spcPts val="200"/>
              </a:spcAft>
            </a:pPr>
            <a:r>
              <a:rPr lang="en-US" sz="1100" dirty="0">
                <a:solidFill>
                  <a:schemeClr val="bg1"/>
                </a:solidFill>
              </a:rPr>
              <a:t>College Name:       GOVERNMENT COLLEGE OF ENGINEERING, SALEM</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pic>
        <p:nvPicPr>
          <p:cNvPr id="5" name="Picture 4" descr="A screenshot of a computer&#10;&#10;Description automatically generated">
            <a:extLst>
              <a:ext uri="{FF2B5EF4-FFF2-40B4-BE49-F238E27FC236}">
                <a16:creationId xmlns:a16="http://schemas.microsoft.com/office/drawing/2014/main" id="{B4428EF4-DCD2-1CA2-50ED-BC6725884D3A}"/>
              </a:ext>
            </a:extLst>
          </p:cNvPr>
          <p:cNvPicPr>
            <a:picLocks noChangeAspect="1"/>
          </p:cNvPicPr>
          <p:nvPr/>
        </p:nvPicPr>
        <p:blipFill>
          <a:blip r:embed="rId3"/>
          <a:stretch>
            <a:fillRect/>
          </a:stretch>
        </p:blipFill>
        <p:spPr>
          <a:xfrm>
            <a:off x="1326257" y="986595"/>
            <a:ext cx="6491484" cy="3648498"/>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5" name="Detecting spam Emails J.ipynb - Colab - Google Chrome - 19 April 2024 (1)">
            <a:hlinkClick r:id="" action="ppaction://media"/>
            <a:extLst>
              <a:ext uri="{FF2B5EF4-FFF2-40B4-BE49-F238E27FC236}">
                <a16:creationId xmlns:a16="http://schemas.microsoft.com/office/drawing/2014/main" id="{B84C25A4-9DA2-ADC5-24F1-F6B0E0DC008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62777" y="1012641"/>
            <a:ext cx="6551428" cy="3685178"/>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0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b="0"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l="16240" t="9900" r="13904" b="2496"/>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579</TotalTime>
  <Words>920</Words>
  <Application>Microsoft Office PowerPoint</Application>
  <PresentationFormat>On-screen Show (16:9)</PresentationFormat>
  <Paragraphs>84</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IBM Plex Sans</vt:lpstr>
      <vt:lpstr>Nunito</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Ramar Velusamy</cp:lastModifiedBy>
  <cp:revision>167</cp:revision>
  <dcterms:modified xsi:type="dcterms:W3CDTF">2024-04-19T12:28:25Z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